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7" r:id="rId8"/>
    <p:sldId id="262" r:id="rId9"/>
    <p:sldId id="263" r:id="rId10"/>
    <p:sldId id="264" r:id="rId11"/>
    <p:sldId id="265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F37030-861C-47F1-8AA4-FC3B0EBED2A4}" type="doc">
      <dgm:prSet loTypeId="urn:microsoft.com/office/officeart/2005/8/layout/radial2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6B939F6-5EA2-4F0A-ACBD-4CF556E0260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наземное</a:t>
          </a:r>
          <a:endParaRPr lang="ru-RU" sz="1600" b="1" dirty="0">
            <a:solidFill>
              <a:schemeClr val="tx1"/>
            </a:solidFill>
          </a:endParaRPr>
        </a:p>
      </dgm:t>
    </dgm:pt>
    <dgm:pt modelId="{B17D6491-E71B-471D-8B6D-575E424414F3}" type="parTrans" cxnId="{8B685B2D-831B-4A7E-BC89-FCB23A53039C}">
      <dgm:prSet/>
      <dgm:spPr/>
      <dgm:t>
        <a:bodyPr/>
        <a:lstStyle/>
        <a:p>
          <a:endParaRPr lang="ru-RU"/>
        </a:p>
      </dgm:t>
    </dgm:pt>
    <dgm:pt modelId="{7EA85212-9E6E-4B0B-8A7E-AAB9F523A73C}" type="sibTrans" cxnId="{8B685B2D-831B-4A7E-BC89-FCB23A53039C}">
      <dgm:prSet/>
      <dgm:spPr/>
      <dgm:t>
        <a:bodyPr/>
        <a:lstStyle/>
        <a:p>
          <a:endParaRPr lang="ru-RU"/>
        </a:p>
      </dgm:t>
    </dgm:pt>
    <dgm:pt modelId="{F8048DA8-F26A-456A-832F-2C78D7F16E80}">
      <dgm:prSet phldrT="[Текст]" phldr="1"/>
      <dgm:spPr/>
      <dgm:t>
        <a:bodyPr/>
        <a:lstStyle/>
        <a:p>
          <a:endParaRPr lang="ru-RU" dirty="0"/>
        </a:p>
      </dgm:t>
    </dgm:pt>
    <dgm:pt modelId="{2A680CDA-7526-42D1-A0AF-AB7C7D3EA6F5}" type="parTrans" cxnId="{18DC5254-B200-47B3-A4BE-FD4D90D2927F}">
      <dgm:prSet/>
      <dgm:spPr/>
      <dgm:t>
        <a:bodyPr/>
        <a:lstStyle/>
        <a:p>
          <a:endParaRPr lang="ru-RU"/>
        </a:p>
      </dgm:t>
    </dgm:pt>
    <dgm:pt modelId="{0343BFFF-8A9D-4058-96BC-64DEF65D4FBC}" type="sibTrans" cxnId="{18DC5254-B200-47B3-A4BE-FD4D90D2927F}">
      <dgm:prSet/>
      <dgm:spPr/>
      <dgm:t>
        <a:bodyPr/>
        <a:lstStyle/>
        <a:p>
          <a:endParaRPr lang="ru-RU"/>
        </a:p>
      </dgm:t>
    </dgm:pt>
    <dgm:pt modelId="{07DEEEEB-D44B-402A-9A34-D0C52DA435ED}">
      <dgm:prSet phldrT="[Текст]" phldr="1"/>
      <dgm:spPr/>
      <dgm:t>
        <a:bodyPr/>
        <a:lstStyle/>
        <a:p>
          <a:endParaRPr lang="ru-RU" dirty="0"/>
        </a:p>
      </dgm:t>
    </dgm:pt>
    <dgm:pt modelId="{9C179AAB-C1CC-4D98-9A26-061A78C8B291}" type="parTrans" cxnId="{57DCA98C-52C6-4D48-906B-CB7EAE3345CE}">
      <dgm:prSet/>
      <dgm:spPr/>
      <dgm:t>
        <a:bodyPr/>
        <a:lstStyle/>
        <a:p>
          <a:endParaRPr lang="ru-RU"/>
        </a:p>
      </dgm:t>
    </dgm:pt>
    <dgm:pt modelId="{A42759A0-2FCD-446B-BB7A-0314A1207C85}" type="sibTrans" cxnId="{57DCA98C-52C6-4D48-906B-CB7EAE3345CE}">
      <dgm:prSet/>
      <dgm:spPr/>
      <dgm:t>
        <a:bodyPr/>
        <a:lstStyle/>
        <a:p>
          <a:endParaRPr lang="ru-RU"/>
        </a:p>
      </dgm:t>
    </dgm:pt>
    <dgm:pt modelId="{9D4DF66F-DAAA-4C46-87C6-911245950A0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авиационное</a:t>
          </a:r>
          <a:endParaRPr lang="ru-RU" sz="1600" b="1" dirty="0">
            <a:solidFill>
              <a:schemeClr val="tx1"/>
            </a:solidFill>
          </a:endParaRPr>
        </a:p>
      </dgm:t>
    </dgm:pt>
    <dgm:pt modelId="{ECC1EFED-414B-46FB-A730-C39CF8335EE3}" type="parTrans" cxnId="{7C0BF8AD-0CA6-49A5-922B-C43AE0F5EAAF}">
      <dgm:prSet/>
      <dgm:spPr/>
      <dgm:t>
        <a:bodyPr/>
        <a:lstStyle/>
        <a:p>
          <a:endParaRPr lang="ru-RU"/>
        </a:p>
      </dgm:t>
    </dgm:pt>
    <dgm:pt modelId="{EBCAE7CC-35FE-49C3-AE3B-7060D76AFA29}" type="sibTrans" cxnId="{7C0BF8AD-0CA6-49A5-922B-C43AE0F5EAAF}">
      <dgm:prSet/>
      <dgm:spPr/>
      <dgm:t>
        <a:bodyPr/>
        <a:lstStyle/>
        <a:p>
          <a:endParaRPr lang="ru-RU"/>
        </a:p>
      </dgm:t>
    </dgm:pt>
    <dgm:pt modelId="{AE7D8EEB-1BD3-4071-9BD5-805890DCF8D5}">
      <dgm:prSet phldrT="[Текст]" phldr="1"/>
      <dgm:spPr/>
      <dgm:t>
        <a:bodyPr/>
        <a:lstStyle/>
        <a:p>
          <a:endParaRPr lang="ru-RU" dirty="0"/>
        </a:p>
      </dgm:t>
    </dgm:pt>
    <dgm:pt modelId="{D05BA7E8-3A0F-4B7D-9EDD-08278E9052DD}" type="parTrans" cxnId="{61669DA4-0F6C-43DE-9B8E-0BF95ED1F69B}">
      <dgm:prSet/>
      <dgm:spPr/>
      <dgm:t>
        <a:bodyPr/>
        <a:lstStyle/>
        <a:p>
          <a:endParaRPr lang="ru-RU"/>
        </a:p>
      </dgm:t>
    </dgm:pt>
    <dgm:pt modelId="{4B0ADEDA-F412-42DC-B976-BF623AADD054}" type="sibTrans" cxnId="{61669DA4-0F6C-43DE-9B8E-0BF95ED1F69B}">
      <dgm:prSet/>
      <dgm:spPr/>
      <dgm:t>
        <a:bodyPr/>
        <a:lstStyle/>
        <a:p>
          <a:endParaRPr lang="ru-RU"/>
        </a:p>
      </dgm:t>
    </dgm:pt>
    <dgm:pt modelId="{B85373D6-AB07-47DD-A0E6-599E0A1C1725}">
      <dgm:prSet phldrT="[Текст]" phldr="1"/>
      <dgm:spPr/>
      <dgm:t>
        <a:bodyPr/>
        <a:lstStyle/>
        <a:p>
          <a:endParaRPr lang="ru-RU" dirty="0"/>
        </a:p>
      </dgm:t>
    </dgm:pt>
    <dgm:pt modelId="{670DD5EC-216C-4B8D-8BCA-B5B9DB5C7435}" type="parTrans" cxnId="{E8667213-63B7-4249-B7B0-19A2C6B88703}">
      <dgm:prSet/>
      <dgm:spPr/>
      <dgm:t>
        <a:bodyPr/>
        <a:lstStyle/>
        <a:p>
          <a:endParaRPr lang="ru-RU"/>
        </a:p>
      </dgm:t>
    </dgm:pt>
    <dgm:pt modelId="{80B09AD1-6C94-416A-8BE5-B46C49F1BCCA}" type="sibTrans" cxnId="{E8667213-63B7-4249-B7B0-19A2C6B88703}">
      <dgm:prSet/>
      <dgm:spPr/>
      <dgm:t>
        <a:bodyPr/>
        <a:lstStyle/>
        <a:p>
          <a:endParaRPr lang="ru-RU"/>
        </a:p>
      </dgm:t>
    </dgm:pt>
    <dgm:pt modelId="{EE0966C5-1DFE-4BB3-A069-895D8A566C2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штанговое</a:t>
          </a:r>
          <a:endParaRPr lang="ru-RU" sz="1600" b="1" dirty="0">
            <a:solidFill>
              <a:schemeClr val="tx1"/>
            </a:solidFill>
          </a:endParaRPr>
        </a:p>
      </dgm:t>
    </dgm:pt>
    <dgm:pt modelId="{37D1C84C-C0EC-42B1-BF34-F8AE5AB5989F}" type="parTrans" cxnId="{D9F8C21D-5EFF-43EC-BF86-608AB52CCAEF}">
      <dgm:prSet/>
      <dgm:spPr/>
      <dgm:t>
        <a:bodyPr/>
        <a:lstStyle/>
        <a:p>
          <a:endParaRPr lang="ru-RU"/>
        </a:p>
      </dgm:t>
    </dgm:pt>
    <dgm:pt modelId="{48E114FE-C4E7-4E47-92D7-F2A29259D29D}" type="sibTrans" cxnId="{D9F8C21D-5EFF-43EC-BF86-608AB52CCAEF}">
      <dgm:prSet/>
      <dgm:spPr/>
      <dgm:t>
        <a:bodyPr/>
        <a:lstStyle/>
        <a:p>
          <a:endParaRPr lang="ru-RU"/>
        </a:p>
      </dgm:t>
    </dgm:pt>
    <dgm:pt modelId="{DA8477FD-4DEE-4E97-A0CA-8340158B4A56}">
      <dgm:prSet phldrT="[Текст]" phldr="1"/>
      <dgm:spPr/>
      <dgm:t>
        <a:bodyPr/>
        <a:lstStyle/>
        <a:p>
          <a:endParaRPr lang="ru-RU"/>
        </a:p>
      </dgm:t>
    </dgm:pt>
    <dgm:pt modelId="{DA7F0665-FE1D-479E-85FA-ACDEC951159F}" type="parTrans" cxnId="{B9C7D49B-328F-40AB-802A-0EFCC55D329F}">
      <dgm:prSet/>
      <dgm:spPr/>
      <dgm:t>
        <a:bodyPr/>
        <a:lstStyle/>
        <a:p>
          <a:endParaRPr lang="ru-RU"/>
        </a:p>
      </dgm:t>
    </dgm:pt>
    <dgm:pt modelId="{83E0F490-1519-40EA-8DDC-3D98F7852AB3}" type="sibTrans" cxnId="{B9C7D49B-328F-40AB-802A-0EFCC55D329F}">
      <dgm:prSet/>
      <dgm:spPr/>
      <dgm:t>
        <a:bodyPr/>
        <a:lstStyle/>
        <a:p>
          <a:endParaRPr lang="ru-RU"/>
        </a:p>
      </dgm:t>
    </dgm:pt>
    <dgm:pt modelId="{30E01D3E-307B-4887-9B67-FDD0B0830B53}">
      <dgm:prSet phldrT="[Текст]" phldr="1"/>
      <dgm:spPr/>
      <dgm:t>
        <a:bodyPr/>
        <a:lstStyle/>
        <a:p>
          <a:endParaRPr lang="ru-RU" dirty="0"/>
        </a:p>
      </dgm:t>
    </dgm:pt>
    <dgm:pt modelId="{2F712198-D624-4650-B387-8034E42396BC}" type="parTrans" cxnId="{8944F673-B78B-4C72-8BB6-A6D14667C90C}">
      <dgm:prSet/>
      <dgm:spPr/>
      <dgm:t>
        <a:bodyPr/>
        <a:lstStyle/>
        <a:p>
          <a:endParaRPr lang="ru-RU"/>
        </a:p>
      </dgm:t>
    </dgm:pt>
    <dgm:pt modelId="{3208F508-B0E6-49FD-B242-1F74ADE54A7D}" type="sibTrans" cxnId="{8944F673-B78B-4C72-8BB6-A6D14667C90C}">
      <dgm:prSet/>
      <dgm:spPr/>
      <dgm:t>
        <a:bodyPr/>
        <a:lstStyle/>
        <a:p>
          <a:endParaRPr lang="ru-RU"/>
        </a:p>
      </dgm:t>
    </dgm:pt>
    <dgm:pt modelId="{C25D09DF-574E-41AE-93F6-5927DC947616}">
      <dgm:prSet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дистанционное</a:t>
          </a:r>
          <a:endParaRPr lang="ru-RU" sz="1600" b="1" dirty="0">
            <a:solidFill>
              <a:schemeClr val="tx1"/>
            </a:solidFill>
          </a:endParaRPr>
        </a:p>
      </dgm:t>
    </dgm:pt>
    <dgm:pt modelId="{E2048569-9421-4CBA-B890-5247C2DF6458}" type="parTrans" cxnId="{4F184538-D201-4490-B5FF-E30B0A5F3F5B}">
      <dgm:prSet/>
      <dgm:spPr/>
      <dgm:t>
        <a:bodyPr/>
        <a:lstStyle/>
        <a:p>
          <a:endParaRPr lang="ru-RU"/>
        </a:p>
      </dgm:t>
    </dgm:pt>
    <dgm:pt modelId="{508F2A55-6C57-4E83-BE8F-81D5A1467734}" type="sibTrans" cxnId="{4F184538-D201-4490-B5FF-E30B0A5F3F5B}">
      <dgm:prSet/>
      <dgm:spPr/>
      <dgm:t>
        <a:bodyPr/>
        <a:lstStyle/>
        <a:p>
          <a:endParaRPr lang="ru-RU"/>
        </a:p>
      </dgm:t>
    </dgm:pt>
    <dgm:pt modelId="{4796B6AC-EFC6-4D23-98DA-DCE8678E6205}">
      <dgm:prSet/>
      <dgm:spPr/>
      <dgm:t>
        <a:bodyPr/>
        <a:lstStyle/>
        <a:p>
          <a:endParaRPr lang="ru-RU"/>
        </a:p>
      </dgm:t>
    </dgm:pt>
    <dgm:pt modelId="{5CA5679F-C06B-44A8-885E-865BBA85B918}" type="parTrans" cxnId="{22644E0C-FBEC-4CB6-A720-99C7D34403E0}">
      <dgm:prSet/>
      <dgm:spPr/>
      <dgm:t>
        <a:bodyPr/>
        <a:lstStyle/>
        <a:p>
          <a:endParaRPr lang="ru-RU"/>
        </a:p>
      </dgm:t>
    </dgm:pt>
    <dgm:pt modelId="{E8A64C65-48B7-4C08-8070-FBBDC0172D54}" type="sibTrans" cxnId="{22644E0C-FBEC-4CB6-A720-99C7D34403E0}">
      <dgm:prSet/>
      <dgm:spPr/>
      <dgm:t>
        <a:bodyPr/>
        <a:lstStyle/>
        <a:p>
          <a:endParaRPr lang="ru-RU"/>
        </a:p>
      </dgm:t>
    </dgm:pt>
    <dgm:pt modelId="{47BB78A9-BA7E-4F3E-A0AA-565E7E49F2AD}" type="pres">
      <dgm:prSet presAssocID="{E7F37030-861C-47F1-8AA4-FC3B0EBED2A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B2A087-5DAD-4E2E-AAFF-500054828716}" type="pres">
      <dgm:prSet presAssocID="{E7F37030-861C-47F1-8AA4-FC3B0EBED2A4}" presName="cycle" presStyleCnt="0"/>
      <dgm:spPr/>
    </dgm:pt>
    <dgm:pt modelId="{339C8334-0DA4-491B-90B7-412967939288}" type="pres">
      <dgm:prSet presAssocID="{E7F37030-861C-47F1-8AA4-FC3B0EBED2A4}" presName="centerShape" presStyleCnt="0"/>
      <dgm:spPr/>
    </dgm:pt>
    <dgm:pt modelId="{A5AF060C-A23E-4FB3-89F8-BCB3F4C57FED}" type="pres">
      <dgm:prSet presAssocID="{E7F37030-861C-47F1-8AA4-FC3B0EBED2A4}" presName="connSite" presStyleLbl="node1" presStyleIdx="0" presStyleCnt="5"/>
      <dgm:spPr/>
    </dgm:pt>
    <dgm:pt modelId="{67285B5A-A12E-496D-8138-8AC2848D1E38}" type="pres">
      <dgm:prSet presAssocID="{E7F37030-861C-47F1-8AA4-FC3B0EBED2A4}" presName="visible" presStyleLbl="node1" presStyleIdx="0" presStyleCnt="5" custScaleX="141419" custLinFactNeighborX="-45470" custLinFactNeighborY="4938"/>
      <dgm:spPr/>
    </dgm:pt>
    <dgm:pt modelId="{E0F342E2-6CB3-4338-9608-14BA8A4DA286}" type="pres">
      <dgm:prSet presAssocID="{B17D6491-E71B-471D-8B6D-575E424414F3}" presName="Name25" presStyleLbl="parChTrans1D1" presStyleIdx="0" presStyleCnt="4"/>
      <dgm:spPr/>
      <dgm:t>
        <a:bodyPr/>
        <a:lstStyle/>
        <a:p>
          <a:endParaRPr lang="ru-RU"/>
        </a:p>
      </dgm:t>
    </dgm:pt>
    <dgm:pt modelId="{90D22877-2E8D-40E6-877F-4C230063CE24}" type="pres">
      <dgm:prSet presAssocID="{D6B939F6-5EA2-4F0A-ACBD-4CF556E02608}" presName="node" presStyleCnt="0"/>
      <dgm:spPr/>
    </dgm:pt>
    <dgm:pt modelId="{B9A8C321-9426-4D47-8C20-5AC1D160EAF7}" type="pres">
      <dgm:prSet presAssocID="{D6B939F6-5EA2-4F0A-ACBD-4CF556E02608}" presName="parentNode" presStyleLbl="node1" presStyleIdx="1" presStyleCnt="5" custScaleX="206580" custLinFactX="15988" custLinFactNeighborX="100000" custLinFactNeighborY="-81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056A7-F732-4476-8560-8F662B7539DB}" type="pres">
      <dgm:prSet presAssocID="{D6B939F6-5EA2-4F0A-ACBD-4CF556E02608}" presName="child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6D4BC7-09D9-4895-ABD4-33FCCEC93229}" type="pres">
      <dgm:prSet presAssocID="{ECC1EFED-414B-46FB-A730-C39CF8335EE3}" presName="Name25" presStyleLbl="parChTrans1D1" presStyleIdx="1" presStyleCnt="4"/>
      <dgm:spPr/>
      <dgm:t>
        <a:bodyPr/>
        <a:lstStyle/>
        <a:p>
          <a:endParaRPr lang="ru-RU"/>
        </a:p>
      </dgm:t>
    </dgm:pt>
    <dgm:pt modelId="{DEC15879-2477-4C84-B6A0-FAFDC1F566CF}" type="pres">
      <dgm:prSet presAssocID="{9D4DF66F-DAAA-4C46-87C6-911245950A05}" presName="node" presStyleCnt="0"/>
      <dgm:spPr/>
    </dgm:pt>
    <dgm:pt modelId="{A5D46FDD-E0E0-44ED-B227-2BF257E680FF}" type="pres">
      <dgm:prSet presAssocID="{9D4DF66F-DAAA-4C46-87C6-911245950A05}" presName="parentNode" presStyleLbl="node1" presStyleIdx="2" presStyleCnt="5" custScaleX="199426" custLinFactX="51504" custLinFactNeighborX="100000" custLinFactNeighborY="-84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4BA185-81BC-438E-8B0E-0D25E02BA06A}" type="pres">
      <dgm:prSet presAssocID="{9D4DF66F-DAAA-4C46-87C6-911245950A05}" presName="child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C31EC-7432-46B2-9E72-BACB449B2F88}" type="pres">
      <dgm:prSet presAssocID="{37D1C84C-C0EC-42B1-BF34-F8AE5AB5989F}" presName="Name25" presStyleLbl="parChTrans1D1" presStyleIdx="2" presStyleCnt="4"/>
      <dgm:spPr/>
      <dgm:t>
        <a:bodyPr/>
        <a:lstStyle/>
        <a:p>
          <a:endParaRPr lang="ru-RU"/>
        </a:p>
      </dgm:t>
    </dgm:pt>
    <dgm:pt modelId="{712D309F-A4FC-4144-828C-1DD8513C3500}" type="pres">
      <dgm:prSet presAssocID="{EE0966C5-1DFE-4BB3-A069-895D8A566C25}" presName="node" presStyleCnt="0"/>
      <dgm:spPr/>
    </dgm:pt>
    <dgm:pt modelId="{7FBC2E6F-AEEB-41C2-9C14-21FED47907CC}" type="pres">
      <dgm:prSet presAssocID="{EE0966C5-1DFE-4BB3-A069-895D8A566C25}" presName="parentNode" presStyleLbl="node1" presStyleIdx="3" presStyleCnt="5" custScaleX="194123" custLinFactX="100000" custLinFactNeighborX="143617" custLinFactNeighborY="-418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0D6B06-2531-4AB3-9F2F-C48B9BF934B7}" type="pres">
      <dgm:prSet presAssocID="{EE0966C5-1DFE-4BB3-A069-895D8A566C25}" presName="child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8CB38-26FE-4DAA-86CB-2D9CB004820A}" type="pres">
      <dgm:prSet presAssocID="{E2048569-9421-4CBA-B890-5247C2DF6458}" presName="Name25" presStyleLbl="parChTrans1D1" presStyleIdx="3" presStyleCnt="4"/>
      <dgm:spPr/>
      <dgm:t>
        <a:bodyPr/>
        <a:lstStyle/>
        <a:p>
          <a:endParaRPr lang="ru-RU"/>
        </a:p>
      </dgm:t>
    </dgm:pt>
    <dgm:pt modelId="{28C3A793-F4AD-43FB-99AF-BA06A3A0BD98}" type="pres">
      <dgm:prSet presAssocID="{C25D09DF-574E-41AE-93F6-5927DC947616}" presName="node" presStyleCnt="0"/>
      <dgm:spPr/>
    </dgm:pt>
    <dgm:pt modelId="{EE8E5725-F3F9-4B14-9F74-924C07127EE8}" type="pres">
      <dgm:prSet presAssocID="{C25D09DF-574E-41AE-93F6-5927DC947616}" presName="parentNode" presStyleLbl="node1" presStyleIdx="4" presStyleCnt="5" custScaleX="243340" custLinFactX="100000" custLinFactNeighborX="133371" custLinFactNeighborY="-420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AF1503-4BC8-40F6-B7F6-B7E0FE1B8808}" type="pres">
      <dgm:prSet presAssocID="{C25D09DF-574E-41AE-93F6-5927DC947616}" presName="child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BE87F8-030A-4D8B-B999-49D48DD46167}" type="presOf" srcId="{ECC1EFED-414B-46FB-A730-C39CF8335EE3}" destId="{4F6D4BC7-09D9-4895-ABD4-33FCCEC93229}" srcOrd="0" destOrd="0" presId="urn:microsoft.com/office/officeart/2005/8/layout/radial2"/>
    <dgm:cxn modelId="{7C557346-CDDA-4900-AF0B-2E73E40D1323}" type="presOf" srcId="{F8048DA8-F26A-456A-832F-2C78D7F16E80}" destId="{226056A7-F732-4476-8560-8F662B7539DB}" srcOrd="0" destOrd="0" presId="urn:microsoft.com/office/officeart/2005/8/layout/radial2"/>
    <dgm:cxn modelId="{61669DA4-0F6C-43DE-9B8E-0BF95ED1F69B}" srcId="{9D4DF66F-DAAA-4C46-87C6-911245950A05}" destId="{AE7D8EEB-1BD3-4071-9BD5-805890DCF8D5}" srcOrd="0" destOrd="0" parTransId="{D05BA7E8-3A0F-4B7D-9EDD-08278E9052DD}" sibTransId="{4B0ADEDA-F412-42DC-B976-BF623AADD054}"/>
    <dgm:cxn modelId="{E8667213-63B7-4249-B7B0-19A2C6B88703}" srcId="{9D4DF66F-DAAA-4C46-87C6-911245950A05}" destId="{B85373D6-AB07-47DD-A0E6-599E0A1C1725}" srcOrd="1" destOrd="0" parTransId="{670DD5EC-216C-4B8D-8BCA-B5B9DB5C7435}" sibTransId="{80B09AD1-6C94-416A-8BE5-B46C49F1BCCA}"/>
    <dgm:cxn modelId="{475FA450-E4CB-41B9-941D-42CE291F3ED3}" type="presOf" srcId="{07DEEEEB-D44B-402A-9A34-D0C52DA435ED}" destId="{226056A7-F732-4476-8560-8F662B7539DB}" srcOrd="0" destOrd="1" presId="urn:microsoft.com/office/officeart/2005/8/layout/radial2"/>
    <dgm:cxn modelId="{7C0BF8AD-0CA6-49A5-922B-C43AE0F5EAAF}" srcId="{E7F37030-861C-47F1-8AA4-FC3B0EBED2A4}" destId="{9D4DF66F-DAAA-4C46-87C6-911245950A05}" srcOrd="1" destOrd="0" parTransId="{ECC1EFED-414B-46FB-A730-C39CF8335EE3}" sibTransId="{EBCAE7CC-35FE-49C3-AE3B-7060D76AFA29}"/>
    <dgm:cxn modelId="{8B685B2D-831B-4A7E-BC89-FCB23A53039C}" srcId="{E7F37030-861C-47F1-8AA4-FC3B0EBED2A4}" destId="{D6B939F6-5EA2-4F0A-ACBD-4CF556E02608}" srcOrd="0" destOrd="0" parTransId="{B17D6491-E71B-471D-8B6D-575E424414F3}" sibTransId="{7EA85212-9E6E-4B0B-8A7E-AAB9F523A73C}"/>
    <dgm:cxn modelId="{460B0F3A-61E7-4203-87E3-49D687323C54}" type="presOf" srcId="{E2048569-9421-4CBA-B890-5247C2DF6458}" destId="{84C8CB38-26FE-4DAA-86CB-2D9CB004820A}" srcOrd="0" destOrd="0" presId="urn:microsoft.com/office/officeart/2005/8/layout/radial2"/>
    <dgm:cxn modelId="{E3EBBB37-D114-489F-8837-766E92C57DFF}" type="presOf" srcId="{C25D09DF-574E-41AE-93F6-5927DC947616}" destId="{EE8E5725-F3F9-4B14-9F74-924C07127EE8}" srcOrd="0" destOrd="0" presId="urn:microsoft.com/office/officeart/2005/8/layout/radial2"/>
    <dgm:cxn modelId="{6F8DB9DC-C5DD-4433-8C9D-8553339AB65D}" type="presOf" srcId="{4796B6AC-EFC6-4D23-98DA-DCE8678E6205}" destId="{D8AF1503-4BC8-40F6-B7F6-B7E0FE1B8808}" srcOrd="0" destOrd="0" presId="urn:microsoft.com/office/officeart/2005/8/layout/radial2"/>
    <dgm:cxn modelId="{B0E8D993-E7D2-4E9B-AA08-F86EB78FC633}" type="presOf" srcId="{B85373D6-AB07-47DD-A0E6-599E0A1C1725}" destId="{254BA185-81BC-438E-8B0E-0D25E02BA06A}" srcOrd="0" destOrd="1" presId="urn:microsoft.com/office/officeart/2005/8/layout/radial2"/>
    <dgm:cxn modelId="{D9F8C21D-5EFF-43EC-BF86-608AB52CCAEF}" srcId="{E7F37030-861C-47F1-8AA4-FC3B0EBED2A4}" destId="{EE0966C5-1DFE-4BB3-A069-895D8A566C25}" srcOrd="2" destOrd="0" parTransId="{37D1C84C-C0EC-42B1-BF34-F8AE5AB5989F}" sibTransId="{48E114FE-C4E7-4E47-92D7-F2A29259D29D}"/>
    <dgm:cxn modelId="{2C7126C2-2845-43B0-980D-982B0450CB17}" type="presOf" srcId="{E7F37030-861C-47F1-8AA4-FC3B0EBED2A4}" destId="{47BB78A9-BA7E-4F3E-A0AA-565E7E49F2AD}" srcOrd="0" destOrd="0" presId="urn:microsoft.com/office/officeart/2005/8/layout/radial2"/>
    <dgm:cxn modelId="{B9C7D49B-328F-40AB-802A-0EFCC55D329F}" srcId="{EE0966C5-1DFE-4BB3-A069-895D8A566C25}" destId="{DA8477FD-4DEE-4E97-A0CA-8340158B4A56}" srcOrd="0" destOrd="0" parTransId="{DA7F0665-FE1D-479E-85FA-ACDEC951159F}" sibTransId="{83E0F490-1519-40EA-8DDC-3D98F7852AB3}"/>
    <dgm:cxn modelId="{A3481470-8B40-44BB-9559-AD9063E1ED0C}" type="presOf" srcId="{30E01D3E-307B-4887-9B67-FDD0B0830B53}" destId="{8E0D6B06-2531-4AB3-9F2F-C48B9BF934B7}" srcOrd="0" destOrd="1" presId="urn:microsoft.com/office/officeart/2005/8/layout/radial2"/>
    <dgm:cxn modelId="{7136FE12-510E-4B41-AB79-FE92CE48BC13}" type="presOf" srcId="{37D1C84C-C0EC-42B1-BF34-F8AE5AB5989F}" destId="{A09C31EC-7432-46B2-9E72-BACB449B2F88}" srcOrd="0" destOrd="0" presId="urn:microsoft.com/office/officeart/2005/8/layout/radial2"/>
    <dgm:cxn modelId="{8944F673-B78B-4C72-8BB6-A6D14667C90C}" srcId="{EE0966C5-1DFE-4BB3-A069-895D8A566C25}" destId="{30E01D3E-307B-4887-9B67-FDD0B0830B53}" srcOrd="1" destOrd="0" parTransId="{2F712198-D624-4650-B387-8034E42396BC}" sibTransId="{3208F508-B0E6-49FD-B242-1F74ADE54A7D}"/>
    <dgm:cxn modelId="{25DCA24C-C726-4CA3-BA53-2B9E52D8BD70}" type="presOf" srcId="{EE0966C5-1DFE-4BB3-A069-895D8A566C25}" destId="{7FBC2E6F-AEEB-41C2-9C14-21FED47907CC}" srcOrd="0" destOrd="0" presId="urn:microsoft.com/office/officeart/2005/8/layout/radial2"/>
    <dgm:cxn modelId="{991B8EA5-E7A1-4EE4-8BAE-E58AD2C68C6B}" type="presOf" srcId="{B17D6491-E71B-471D-8B6D-575E424414F3}" destId="{E0F342E2-6CB3-4338-9608-14BA8A4DA286}" srcOrd="0" destOrd="0" presId="urn:microsoft.com/office/officeart/2005/8/layout/radial2"/>
    <dgm:cxn modelId="{22644E0C-FBEC-4CB6-A720-99C7D34403E0}" srcId="{C25D09DF-574E-41AE-93F6-5927DC947616}" destId="{4796B6AC-EFC6-4D23-98DA-DCE8678E6205}" srcOrd="0" destOrd="0" parTransId="{5CA5679F-C06B-44A8-885E-865BBA85B918}" sibTransId="{E8A64C65-48B7-4C08-8070-FBBDC0172D54}"/>
    <dgm:cxn modelId="{57DCA98C-52C6-4D48-906B-CB7EAE3345CE}" srcId="{D6B939F6-5EA2-4F0A-ACBD-4CF556E02608}" destId="{07DEEEEB-D44B-402A-9A34-D0C52DA435ED}" srcOrd="1" destOrd="0" parTransId="{9C179AAB-C1CC-4D98-9A26-061A78C8B291}" sibTransId="{A42759A0-2FCD-446B-BB7A-0314A1207C85}"/>
    <dgm:cxn modelId="{8AC08282-E218-4C51-997E-DD546B264166}" type="presOf" srcId="{D6B939F6-5EA2-4F0A-ACBD-4CF556E02608}" destId="{B9A8C321-9426-4D47-8C20-5AC1D160EAF7}" srcOrd="0" destOrd="0" presId="urn:microsoft.com/office/officeart/2005/8/layout/radial2"/>
    <dgm:cxn modelId="{D63A7EAF-50B4-4EC2-9B0F-2C4416D884E1}" type="presOf" srcId="{DA8477FD-4DEE-4E97-A0CA-8340158B4A56}" destId="{8E0D6B06-2531-4AB3-9F2F-C48B9BF934B7}" srcOrd="0" destOrd="0" presId="urn:microsoft.com/office/officeart/2005/8/layout/radial2"/>
    <dgm:cxn modelId="{9739D4EC-110C-4969-AF87-3E621E307D37}" type="presOf" srcId="{9D4DF66F-DAAA-4C46-87C6-911245950A05}" destId="{A5D46FDD-E0E0-44ED-B227-2BF257E680FF}" srcOrd="0" destOrd="0" presId="urn:microsoft.com/office/officeart/2005/8/layout/radial2"/>
    <dgm:cxn modelId="{4F184538-D201-4490-B5FF-E30B0A5F3F5B}" srcId="{E7F37030-861C-47F1-8AA4-FC3B0EBED2A4}" destId="{C25D09DF-574E-41AE-93F6-5927DC947616}" srcOrd="3" destOrd="0" parTransId="{E2048569-9421-4CBA-B890-5247C2DF6458}" sibTransId="{508F2A55-6C57-4E83-BE8F-81D5A1467734}"/>
    <dgm:cxn modelId="{18DC5254-B200-47B3-A4BE-FD4D90D2927F}" srcId="{D6B939F6-5EA2-4F0A-ACBD-4CF556E02608}" destId="{F8048DA8-F26A-456A-832F-2C78D7F16E80}" srcOrd="0" destOrd="0" parTransId="{2A680CDA-7526-42D1-A0AF-AB7C7D3EA6F5}" sibTransId="{0343BFFF-8A9D-4058-96BC-64DEF65D4FBC}"/>
    <dgm:cxn modelId="{ECFE6053-18F5-4DC7-86E5-77195B9CCA6D}" type="presOf" srcId="{AE7D8EEB-1BD3-4071-9BD5-805890DCF8D5}" destId="{254BA185-81BC-438E-8B0E-0D25E02BA06A}" srcOrd="0" destOrd="0" presId="urn:microsoft.com/office/officeart/2005/8/layout/radial2"/>
    <dgm:cxn modelId="{70653062-E8E5-4A0C-999D-55717707D979}" type="presParOf" srcId="{47BB78A9-BA7E-4F3E-A0AA-565E7E49F2AD}" destId="{69B2A087-5DAD-4E2E-AAFF-500054828716}" srcOrd="0" destOrd="0" presId="urn:microsoft.com/office/officeart/2005/8/layout/radial2"/>
    <dgm:cxn modelId="{8D2C3E59-F892-4414-A612-6B82A3D035A0}" type="presParOf" srcId="{69B2A087-5DAD-4E2E-AAFF-500054828716}" destId="{339C8334-0DA4-491B-90B7-412967939288}" srcOrd="0" destOrd="0" presId="urn:microsoft.com/office/officeart/2005/8/layout/radial2"/>
    <dgm:cxn modelId="{A5459594-C9A5-4DB0-B615-F83C288A588F}" type="presParOf" srcId="{339C8334-0DA4-491B-90B7-412967939288}" destId="{A5AF060C-A23E-4FB3-89F8-BCB3F4C57FED}" srcOrd="0" destOrd="0" presId="urn:microsoft.com/office/officeart/2005/8/layout/radial2"/>
    <dgm:cxn modelId="{741FF0CB-AD0F-435B-9587-FEB93E182022}" type="presParOf" srcId="{339C8334-0DA4-491B-90B7-412967939288}" destId="{67285B5A-A12E-496D-8138-8AC2848D1E38}" srcOrd="1" destOrd="0" presId="urn:microsoft.com/office/officeart/2005/8/layout/radial2"/>
    <dgm:cxn modelId="{BE283548-DC04-400E-AD88-5D98CB9B0478}" type="presParOf" srcId="{69B2A087-5DAD-4E2E-AAFF-500054828716}" destId="{E0F342E2-6CB3-4338-9608-14BA8A4DA286}" srcOrd="1" destOrd="0" presId="urn:microsoft.com/office/officeart/2005/8/layout/radial2"/>
    <dgm:cxn modelId="{BE359D94-0D84-4E80-8FE1-7E3599B9551B}" type="presParOf" srcId="{69B2A087-5DAD-4E2E-AAFF-500054828716}" destId="{90D22877-2E8D-40E6-877F-4C230063CE24}" srcOrd="2" destOrd="0" presId="urn:microsoft.com/office/officeart/2005/8/layout/radial2"/>
    <dgm:cxn modelId="{3972298E-86D4-47D9-AF91-B76B519E3083}" type="presParOf" srcId="{90D22877-2E8D-40E6-877F-4C230063CE24}" destId="{B9A8C321-9426-4D47-8C20-5AC1D160EAF7}" srcOrd="0" destOrd="0" presId="urn:microsoft.com/office/officeart/2005/8/layout/radial2"/>
    <dgm:cxn modelId="{85281992-F59A-406A-BD23-6029AD6CBD73}" type="presParOf" srcId="{90D22877-2E8D-40E6-877F-4C230063CE24}" destId="{226056A7-F732-4476-8560-8F662B7539DB}" srcOrd="1" destOrd="0" presId="urn:microsoft.com/office/officeart/2005/8/layout/radial2"/>
    <dgm:cxn modelId="{A97DB55B-6378-4AF5-8EC9-58227017350C}" type="presParOf" srcId="{69B2A087-5DAD-4E2E-AAFF-500054828716}" destId="{4F6D4BC7-09D9-4895-ABD4-33FCCEC93229}" srcOrd="3" destOrd="0" presId="urn:microsoft.com/office/officeart/2005/8/layout/radial2"/>
    <dgm:cxn modelId="{866CD533-D3D7-4362-92FF-CC04EB848E24}" type="presParOf" srcId="{69B2A087-5DAD-4E2E-AAFF-500054828716}" destId="{DEC15879-2477-4C84-B6A0-FAFDC1F566CF}" srcOrd="4" destOrd="0" presId="urn:microsoft.com/office/officeart/2005/8/layout/radial2"/>
    <dgm:cxn modelId="{3B4DA39A-61B7-4874-A5C9-54535A0C2CF8}" type="presParOf" srcId="{DEC15879-2477-4C84-B6A0-FAFDC1F566CF}" destId="{A5D46FDD-E0E0-44ED-B227-2BF257E680FF}" srcOrd="0" destOrd="0" presId="urn:microsoft.com/office/officeart/2005/8/layout/radial2"/>
    <dgm:cxn modelId="{3C923CE1-967B-44E6-BFF8-298FE302F7BF}" type="presParOf" srcId="{DEC15879-2477-4C84-B6A0-FAFDC1F566CF}" destId="{254BA185-81BC-438E-8B0E-0D25E02BA06A}" srcOrd="1" destOrd="0" presId="urn:microsoft.com/office/officeart/2005/8/layout/radial2"/>
    <dgm:cxn modelId="{F43AD4CB-08DA-41F6-B338-1F1486BC08A9}" type="presParOf" srcId="{69B2A087-5DAD-4E2E-AAFF-500054828716}" destId="{A09C31EC-7432-46B2-9E72-BACB449B2F88}" srcOrd="5" destOrd="0" presId="urn:microsoft.com/office/officeart/2005/8/layout/radial2"/>
    <dgm:cxn modelId="{B910F24C-84A5-4E2A-A10E-752013B0DCE1}" type="presParOf" srcId="{69B2A087-5DAD-4E2E-AAFF-500054828716}" destId="{712D309F-A4FC-4144-828C-1DD8513C3500}" srcOrd="6" destOrd="0" presId="urn:microsoft.com/office/officeart/2005/8/layout/radial2"/>
    <dgm:cxn modelId="{60EA7A4E-C5C1-4C75-9655-3568525679BE}" type="presParOf" srcId="{712D309F-A4FC-4144-828C-1DD8513C3500}" destId="{7FBC2E6F-AEEB-41C2-9C14-21FED47907CC}" srcOrd="0" destOrd="0" presId="urn:microsoft.com/office/officeart/2005/8/layout/radial2"/>
    <dgm:cxn modelId="{7DFED91D-95B6-4550-93E1-2291CD1215CD}" type="presParOf" srcId="{712D309F-A4FC-4144-828C-1DD8513C3500}" destId="{8E0D6B06-2531-4AB3-9F2F-C48B9BF934B7}" srcOrd="1" destOrd="0" presId="urn:microsoft.com/office/officeart/2005/8/layout/radial2"/>
    <dgm:cxn modelId="{ED8D018F-D55E-4E84-A378-7FB8DD964F44}" type="presParOf" srcId="{69B2A087-5DAD-4E2E-AAFF-500054828716}" destId="{84C8CB38-26FE-4DAA-86CB-2D9CB004820A}" srcOrd="7" destOrd="0" presId="urn:microsoft.com/office/officeart/2005/8/layout/radial2"/>
    <dgm:cxn modelId="{288EF2B0-D66B-4B3E-8350-7187F7EE952E}" type="presParOf" srcId="{69B2A087-5DAD-4E2E-AAFF-500054828716}" destId="{28C3A793-F4AD-43FB-99AF-BA06A3A0BD98}" srcOrd="8" destOrd="0" presId="urn:microsoft.com/office/officeart/2005/8/layout/radial2"/>
    <dgm:cxn modelId="{D4109579-27C8-4D85-8D74-446F6F191507}" type="presParOf" srcId="{28C3A793-F4AD-43FB-99AF-BA06A3A0BD98}" destId="{EE8E5725-F3F9-4B14-9F74-924C07127EE8}" srcOrd="0" destOrd="0" presId="urn:microsoft.com/office/officeart/2005/8/layout/radial2"/>
    <dgm:cxn modelId="{6DBA0FDB-91E0-484F-AE30-CD00250ED107}" type="presParOf" srcId="{28C3A793-F4AD-43FB-99AF-BA06A3A0BD98}" destId="{D8AF1503-4BC8-40F6-B7F6-B7E0FE1B8808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12F173-5FC2-4C85-9DE9-D32E29191B7B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24ABAC31-984B-4B75-9261-A9870D4074B4}">
      <dgm:prSet phldrT="[Текст]" phldr="1"/>
      <dgm:spPr>
        <a:solidFill>
          <a:srgbClr val="66FF33"/>
        </a:solidFill>
      </dgm:spPr>
      <dgm:t>
        <a:bodyPr/>
        <a:lstStyle/>
        <a:p>
          <a:endParaRPr lang="ru-RU"/>
        </a:p>
      </dgm:t>
    </dgm:pt>
    <dgm:pt modelId="{605D64F7-3A8A-487A-B4D2-5296A72385A7}" type="parTrans" cxnId="{5D794EC8-55A1-4C31-B65D-7C0E9F988FC6}">
      <dgm:prSet/>
      <dgm:spPr/>
      <dgm:t>
        <a:bodyPr/>
        <a:lstStyle/>
        <a:p>
          <a:endParaRPr lang="ru-RU"/>
        </a:p>
      </dgm:t>
    </dgm:pt>
    <dgm:pt modelId="{9C57C54E-3271-4854-BEDF-ADECF2B07143}" type="sibTrans" cxnId="{5D794EC8-55A1-4C31-B65D-7C0E9F988FC6}">
      <dgm:prSet/>
      <dgm:spPr/>
      <dgm:t>
        <a:bodyPr/>
        <a:lstStyle/>
        <a:p>
          <a:endParaRPr lang="ru-RU"/>
        </a:p>
      </dgm:t>
    </dgm:pt>
    <dgm:pt modelId="{DD211455-1506-4FD3-9DDD-1D859856AD2B}">
      <dgm:prSet phldrT="[Текст]" phldr="1"/>
      <dgm:spPr/>
      <dgm:t>
        <a:bodyPr/>
        <a:lstStyle/>
        <a:p>
          <a:endParaRPr lang="ru-RU"/>
        </a:p>
      </dgm:t>
    </dgm:pt>
    <dgm:pt modelId="{890EB991-966B-4D4D-83AA-BF330797415C}" type="parTrans" cxnId="{F80F5BF3-31DD-415D-BAF0-FDAE9CE071E1}">
      <dgm:prSet/>
      <dgm:spPr/>
      <dgm:t>
        <a:bodyPr/>
        <a:lstStyle/>
        <a:p>
          <a:endParaRPr lang="ru-RU"/>
        </a:p>
      </dgm:t>
    </dgm:pt>
    <dgm:pt modelId="{56BA3EAF-2A8B-4856-8846-884DAE89E5DD}" type="sibTrans" cxnId="{F80F5BF3-31DD-415D-BAF0-FDAE9CE071E1}">
      <dgm:prSet/>
      <dgm:spPr/>
      <dgm:t>
        <a:bodyPr/>
        <a:lstStyle/>
        <a:p>
          <a:endParaRPr lang="ru-RU"/>
        </a:p>
      </dgm:t>
    </dgm:pt>
    <dgm:pt modelId="{53DCC675-DAF9-4960-AF93-E8ABBDB5AC71}">
      <dgm:prSet phldrT="[Текст]" phldr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F6591FAE-77F3-43F3-B064-07CD9CA6C80C}" type="parTrans" cxnId="{9143714B-9DC9-474E-9CDD-C0B114F0E6C5}">
      <dgm:prSet/>
      <dgm:spPr/>
      <dgm:t>
        <a:bodyPr/>
        <a:lstStyle/>
        <a:p>
          <a:endParaRPr lang="ru-RU"/>
        </a:p>
      </dgm:t>
    </dgm:pt>
    <dgm:pt modelId="{EFD9D1C2-9378-4554-A0C9-9DD5CC5049B5}" type="sibTrans" cxnId="{9143714B-9DC9-474E-9CDD-C0B114F0E6C5}">
      <dgm:prSet/>
      <dgm:spPr/>
      <dgm:t>
        <a:bodyPr/>
        <a:lstStyle/>
        <a:p>
          <a:endParaRPr lang="ru-RU"/>
        </a:p>
      </dgm:t>
    </dgm:pt>
    <dgm:pt modelId="{91F09C25-BD4C-469E-A8F7-F3E561610A7E}" type="pres">
      <dgm:prSet presAssocID="{EA12F173-5FC2-4C85-9DE9-D32E29191B7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1A9BF06-F912-48EF-8CB1-CC26245F6783}" type="pres">
      <dgm:prSet presAssocID="{24ABAC31-984B-4B75-9261-A9870D4074B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168537-CDC4-41B3-9A00-1840CD195223}" type="pres">
      <dgm:prSet presAssocID="{24ABAC31-984B-4B75-9261-A9870D4074B4}" presName="gear1srcNode" presStyleLbl="node1" presStyleIdx="0" presStyleCnt="3"/>
      <dgm:spPr/>
      <dgm:t>
        <a:bodyPr/>
        <a:lstStyle/>
        <a:p>
          <a:endParaRPr lang="ru-RU"/>
        </a:p>
      </dgm:t>
    </dgm:pt>
    <dgm:pt modelId="{E09330ED-BDAB-45C4-A74A-60619036285D}" type="pres">
      <dgm:prSet presAssocID="{24ABAC31-984B-4B75-9261-A9870D4074B4}" presName="gear1dstNode" presStyleLbl="node1" presStyleIdx="0" presStyleCnt="3"/>
      <dgm:spPr/>
      <dgm:t>
        <a:bodyPr/>
        <a:lstStyle/>
        <a:p>
          <a:endParaRPr lang="ru-RU"/>
        </a:p>
      </dgm:t>
    </dgm:pt>
    <dgm:pt modelId="{A85CC827-3E53-4C11-85B6-031351DB6E67}" type="pres">
      <dgm:prSet presAssocID="{DD211455-1506-4FD3-9DDD-1D859856AD2B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011FC5-241F-45D1-9EE7-3468FF8FF21A}" type="pres">
      <dgm:prSet presAssocID="{DD211455-1506-4FD3-9DDD-1D859856AD2B}" presName="gear2srcNode" presStyleLbl="node1" presStyleIdx="1" presStyleCnt="3"/>
      <dgm:spPr/>
      <dgm:t>
        <a:bodyPr/>
        <a:lstStyle/>
        <a:p>
          <a:endParaRPr lang="ru-RU"/>
        </a:p>
      </dgm:t>
    </dgm:pt>
    <dgm:pt modelId="{D41795BF-B5E8-45E0-8229-41AF1D6B111D}" type="pres">
      <dgm:prSet presAssocID="{DD211455-1506-4FD3-9DDD-1D859856AD2B}" presName="gear2dstNode" presStyleLbl="node1" presStyleIdx="1" presStyleCnt="3"/>
      <dgm:spPr/>
      <dgm:t>
        <a:bodyPr/>
        <a:lstStyle/>
        <a:p>
          <a:endParaRPr lang="ru-RU"/>
        </a:p>
      </dgm:t>
    </dgm:pt>
    <dgm:pt modelId="{BDC948EB-7ABD-4C94-A4BA-0530B5950C9E}" type="pres">
      <dgm:prSet presAssocID="{53DCC675-DAF9-4960-AF93-E8ABBDB5AC71}" presName="gear3" presStyleLbl="node1" presStyleIdx="2" presStyleCnt="3"/>
      <dgm:spPr/>
      <dgm:t>
        <a:bodyPr/>
        <a:lstStyle/>
        <a:p>
          <a:endParaRPr lang="ru-RU"/>
        </a:p>
      </dgm:t>
    </dgm:pt>
    <dgm:pt modelId="{4501ED60-E8BC-47D9-9F80-73CF911F6A30}" type="pres">
      <dgm:prSet presAssocID="{53DCC675-DAF9-4960-AF93-E8ABBDB5AC7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EFE7D4-C8E6-485F-92FD-BD00F7433F56}" type="pres">
      <dgm:prSet presAssocID="{53DCC675-DAF9-4960-AF93-E8ABBDB5AC71}" presName="gear3srcNode" presStyleLbl="node1" presStyleIdx="2" presStyleCnt="3"/>
      <dgm:spPr/>
      <dgm:t>
        <a:bodyPr/>
        <a:lstStyle/>
        <a:p>
          <a:endParaRPr lang="ru-RU"/>
        </a:p>
      </dgm:t>
    </dgm:pt>
    <dgm:pt modelId="{992B30AA-FC56-4BD6-B72F-7C03D9FFE595}" type="pres">
      <dgm:prSet presAssocID="{53DCC675-DAF9-4960-AF93-E8ABBDB5AC71}" presName="gear3dstNode" presStyleLbl="node1" presStyleIdx="2" presStyleCnt="3"/>
      <dgm:spPr/>
      <dgm:t>
        <a:bodyPr/>
        <a:lstStyle/>
        <a:p>
          <a:endParaRPr lang="ru-RU"/>
        </a:p>
      </dgm:t>
    </dgm:pt>
    <dgm:pt modelId="{9A23D4FD-E05C-4542-A069-23A2AF927B40}" type="pres">
      <dgm:prSet presAssocID="{9C57C54E-3271-4854-BEDF-ADECF2B07143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A1F6EB62-73AC-46A1-943A-CC743CC45DA0}" type="pres">
      <dgm:prSet presAssocID="{56BA3EAF-2A8B-4856-8846-884DAE89E5DD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720E9A43-77C9-4F70-A440-B1B5F2983189}" type="pres">
      <dgm:prSet presAssocID="{EFD9D1C2-9378-4554-A0C9-9DD5CC5049B5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6F8CF873-8A8C-4D1B-A9A6-81216B9575DB}" type="presOf" srcId="{56BA3EAF-2A8B-4856-8846-884DAE89E5DD}" destId="{A1F6EB62-73AC-46A1-943A-CC743CC45DA0}" srcOrd="0" destOrd="0" presId="urn:microsoft.com/office/officeart/2005/8/layout/gear1"/>
    <dgm:cxn modelId="{3C8A4C19-7AFF-47B6-9194-BEC574567975}" type="presOf" srcId="{53DCC675-DAF9-4960-AF93-E8ABBDB5AC71}" destId="{BDC948EB-7ABD-4C94-A4BA-0530B5950C9E}" srcOrd="0" destOrd="0" presId="urn:microsoft.com/office/officeart/2005/8/layout/gear1"/>
    <dgm:cxn modelId="{E6EBD6FA-701F-4973-BE8D-1A8E4AAB4586}" type="presOf" srcId="{24ABAC31-984B-4B75-9261-A9870D4074B4}" destId="{E09330ED-BDAB-45C4-A74A-60619036285D}" srcOrd="2" destOrd="0" presId="urn:microsoft.com/office/officeart/2005/8/layout/gear1"/>
    <dgm:cxn modelId="{61C5818F-9BF3-496E-9BE6-83A1BFD2B961}" type="presOf" srcId="{53DCC675-DAF9-4960-AF93-E8ABBDB5AC71}" destId="{4501ED60-E8BC-47D9-9F80-73CF911F6A30}" srcOrd="1" destOrd="0" presId="urn:microsoft.com/office/officeart/2005/8/layout/gear1"/>
    <dgm:cxn modelId="{53E05F62-F12A-442D-840C-3CF697A37B65}" type="presOf" srcId="{24ABAC31-984B-4B75-9261-A9870D4074B4}" destId="{15168537-CDC4-41B3-9A00-1840CD195223}" srcOrd="1" destOrd="0" presId="urn:microsoft.com/office/officeart/2005/8/layout/gear1"/>
    <dgm:cxn modelId="{5D794EC8-55A1-4C31-B65D-7C0E9F988FC6}" srcId="{EA12F173-5FC2-4C85-9DE9-D32E29191B7B}" destId="{24ABAC31-984B-4B75-9261-A9870D4074B4}" srcOrd="0" destOrd="0" parTransId="{605D64F7-3A8A-487A-B4D2-5296A72385A7}" sibTransId="{9C57C54E-3271-4854-BEDF-ADECF2B07143}"/>
    <dgm:cxn modelId="{1684DE1B-25BE-4B4D-BE6F-8F268304A82E}" type="presOf" srcId="{DD211455-1506-4FD3-9DDD-1D859856AD2B}" destId="{A85CC827-3E53-4C11-85B6-031351DB6E67}" srcOrd="0" destOrd="0" presId="urn:microsoft.com/office/officeart/2005/8/layout/gear1"/>
    <dgm:cxn modelId="{9143714B-9DC9-474E-9CDD-C0B114F0E6C5}" srcId="{EA12F173-5FC2-4C85-9DE9-D32E29191B7B}" destId="{53DCC675-DAF9-4960-AF93-E8ABBDB5AC71}" srcOrd="2" destOrd="0" parTransId="{F6591FAE-77F3-43F3-B064-07CD9CA6C80C}" sibTransId="{EFD9D1C2-9378-4554-A0C9-9DD5CC5049B5}"/>
    <dgm:cxn modelId="{F80F5BF3-31DD-415D-BAF0-FDAE9CE071E1}" srcId="{EA12F173-5FC2-4C85-9DE9-D32E29191B7B}" destId="{DD211455-1506-4FD3-9DDD-1D859856AD2B}" srcOrd="1" destOrd="0" parTransId="{890EB991-966B-4D4D-83AA-BF330797415C}" sibTransId="{56BA3EAF-2A8B-4856-8846-884DAE89E5DD}"/>
    <dgm:cxn modelId="{8BB467A9-8555-4D3C-AD94-CF59DB21EEED}" type="presOf" srcId="{24ABAC31-984B-4B75-9261-A9870D4074B4}" destId="{41A9BF06-F912-48EF-8CB1-CC26245F6783}" srcOrd="0" destOrd="0" presId="urn:microsoft.com/office/officeart/2005/8/layout/gear1"/>
    <dgm:cxn modelId="{0AC035DE-48BD-44F6-B76F-F79B6E2D20B7}" type="presOf" srcId="{EA12F173-5FC2-4C85-9DE9-D32E29191B7B}" destId="{91F09C25-BD4C-469E-A8F7-F3E561610A7E}" srcOrd="0" destOrd="0" presId="urn:microsoft.com/office/officeart/2005/8/layout/gear1"/>
    <dgm:cxn modelId="{34D6BC49-5560-41BC-BF47-11A63E5CCCB5}" type="presOf" srcId="{53DCC675-DAF9-4960-AF93-E8ABBDB5AC71}" destId="{68EFE7D4-C8E6-485F-92FD-BD00F7433F56}" srcOrd="2" destOrd="0" presId="urn:microsoft.com/office/officeart/2005/8/layout/gear1"/>
    <dgm:cxn modelId="{ADD1E571-A15F-44D8-871C-756FF9A4232A}" type="presOf" srcId="{53DCC675-DAF9-4960-AF93-E8ABBDB5AC71}" destId="{992B30AA-FC56-4BD6-B72F-7C03D9FFE595}" srcOrd="3" destOrd="0" presId="urn:microsoft.com/office/officeart/2005/8/layout/gear1"/>
    <dgm:cxn modelId="{00C4EE9B-1CA1-457F-B3C9-5BA2EC45E432}" type="presOf" srcId="{9C57C54E-3271-4854-BEDF-ADECF2B07143}" destId="{9A23D4FD-E05C-4542-A069-23A2AF927B40}" srcOrd="0" destOrd="0" presId="urn:microsoft.com/office/officeart/2005/8/layout/gear1"/>
    <dgm:cxn modelId="{82160F4C-87BF-42D1-881B-6C9D88105654}" type="presOf" srcId="{EFD9D1C2-9378-4554-A0C9-9DD5CC5049B5}" destId="{720E9A43-77C9-4F70-A440-B1B5F2983189}" srcOrd="0" destOrd="0" presId="urn:microsoft.com/office/officeart/2005/8/layout/gear1"/>
    <dgm:cxn modelId="{8CB230B6-CA8E-4B40-B0B8-60AB09C31F1E}" type="presOf" srcId="{DD211455-1506-4FD3-9DDD-1D859856AD2B}" destId="{D41795BF-B5E8-45E0-8229-41AF1D6B111D}" srcOrd="2" destOrd="0" presId="urn:microsoft.com/office/officeart/2005/8/layout/gear1"/>
    <dgm:cxn modelId="{F145101C-44F2-438E-9C44-A15D2042FFEA}" type="presOf" srcId="{DD211455-1506-4FD3-9DDD-1D859856AD2B}" destId="{44011FC5-241F-45D1-9EE7-3468FF8FF21A}" srcOrd="1" destOrd="0" presId="urn:microsoft.com/office/officeart/2005/8/layout/gear1"/>
    <dgm:cxn modelId="{67627562-A2B7-4772-87D5-31E7A3979659}" type="presParOf" srcId="{91F09C25-BD4C-469E-A8F7-F3E561610A7E}" destId="{41A9BF06-F912-48EF-8CB1-CC26245F6783}" srcOrd="0" destOrd="0" presId="urn:microsoft.com/office/officeart/2005/8/layout/gear1"/>
    <dgm:cxn modelId="{2118246F-2D71-43C7-842B-446FF7EA67E8}" type="presParOf" srcId="{91F09C25-BD4C-469E-A8F7-F3E561610A7E}" destId="{15168537-CDC4-41B3-9A00-1840CD195223}" srcOrd="1" destOrd="0" presId="urn:microsoft.com/office/officeart/2005/8/layout/gear1"/>
    <dgm:cxn modelId="{31CABC73-94A6-44AD-A632-3200283407CB}" type="presParOf" srcId="{91F09C25-BD4C-469E-A8F7-F3E561610A7E}" destId="{E09330ED-BDAB-45C4-A74A-60619036285D}" srcOrd="2" destOrd="0" presId="urn:microsoft.com/office/officeart/2005/8/layout/gear1"/>
    <dgm:cxn modelId="{C80439F9-6D8F-4FA3-BDB4-F3ECCCE40336}" type="presParOf" srcId="{91F09C25-BD4C-469E-A8F7-F3E561610A7E}" destId="{A85CC827-3E53-4C11-85B6-031351DB6E67}" srcOrd="3" destOrd="0" presId="urn:microsoft.com/office/officeart/2005/8/layout/gear1"/>
    <dgm:cxn modelId="{637811B9-8624-41BD-A742-6C66A3AA507A}" type="presParOf" srcId="{91F09C25-BD4C-469E-A8F7-F3E561610A7E}" destId="{44011FC5-241F-45D1-9EE7-3468FF8FF21A}" srcOrd="4" destOrd="0" presId="urn:microsoft.com/office/officeart/2005/8/layout/gear1"/>
    <dgm:cxn modelId="{EA5A73BB-F75E-402D-9DBF-511354CA6081}" type="presParOf" srcId="{91F09C25-BD4C-469E-A8F7-F3E561610A7E}" destId="{D41795BF-B5E8-45E0-8229-41AF1D6B111D}" srcOrd="5" destOrd="0" presId="urn:microsoft.com/office/officeart/2005/8/layout/gear1"/>
    <dgm:cxn modelId="{3611E384-186E-41A7-A56C-3F2566CF6558}" type="presParOf" srcId="{91F09C25-BD4C-469E-A8F7-F3E561610A7E}" destId="{BDC948EB-7ABD-4C94-A4BA-0530B5950C9E}" srcOrd="6" destOrd="0" presId="urn:microsoft.com/office/officeart/2005/8/layout/gear1"/>
    <dgm:cxn modelId="{669A1447-5C0F-4919-9DCC-6BBA838047C2}" type="presParOf" srcId="{91F09C25-BD4C-469E-A8F7-F3E561610A7E}" destId="{4501ED60-E8BC-47D9-9F80-73CF911F6A30}" srcOrd="7" destOrd="0" presId="urn:microsoft.com/office/officeart/2005/8/layout/gear1"/>
    <dgm:cxn modelId="{7CCE932D-A010-4103-BF4D-67003282D392}" type="presParOf" srcId="{91F09C25-BD4C-469E-A8F7-F3E561610A7E}" destId="{68EFE7D4-C8E6-485F-92FD-BD00F7433F56}" srcOrd="8" destOrd="0" presId="urn:microsoft.com/office/officeart/2005/8/layout/gear1"/>
    <dgm:cxn modelId="{F618F71E-F897-4149-B7D4-03DA436A6A65}" type="presParOf" srcId="{91F09C25-BD4C-469E-A8F7-F3E561610A7E}" destId="{992B30AA-FC56-4BD6-B72F-7C03D9FFE595}" srcOrd="9" destOrd="0" presId="urn:microsoft.com/office/officeart/2005/8/layout/gear1"/>
    <dgm:cxn modelId="{0EBC6730-C44C-41CD-BB87-14D46DBDFA50}" type="presParOf" srcId="{91F09C25-BD4C-469E-A8F7-F3E561610A7E}" destId="{9A23D4FD-E05C-4542-A069-23A2AF927B40}" srcOrd="10" destOrd="0" presId="urn:microsoft.com/office/officeart/2005/8/layout/gear1"/>
    <dgm:cxn modelId="{142A15C4-AC8F-4EB1-AA2D-7F7DD8B82AE4}" type="presParOf" srcId="{91F09C25-BD4C-469E-A8F7-F3E561610A7E}" destId="{A1F6EB62-73AC-46A1-943A-CC743CC45DA0}" srcOrd="11" destOrd="0" presId="urn:microsoft.com/office/officeart/2005/8/layout/gear1"/>
    <dgm:cxn modelId="{0886C2DD-09B3-4A2E-B5C2-0929059C2F44}" type="presParOf" srcId="{91F09C25-BD4C-469E-A8F7-F3E561610A7E}" destId="{720E9A43-77C9-4F70-A440-B1B5F2983189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C8CB38-26FE-4DAA-86CB-2D9CB004820A}">
      <dsp:nvSpPr>
        <dsp:cNvPr id="0" name=""/>
        <dsp:cNvSpPr/>
      </dsp:nvSpPr>
      <dsp:spPr>
        <a:xfrm rot="1396298">
          <a:off x="2091309" y="2561830"/>
          <a:ext cx="1653099" cy="44208"/>
        </a:xfrm>
        <a:custGeom>
          <a:avLst/>
          <a:gdLst/>
          <a:ahLst/>
          <a:cxnLst/>
          <a:rect l="0" t="0" r="0" b="0"/>
          <a:pathLst>
            <a:path>
              <a:moveTo>
                <a:pt x="0" y="22104"/>
              </a:moveTo>
              <a:lnTo>
                <a:pt x="1653099" y="221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9C31EC-7432-46B2-9E72-BACB449B2F88}">
      <dsp:nvSpPr>
        <dsp:cNvPr id="0" name=""/>
        <dsp:cNvSpPr/>
      </dsp:nvSpPr>
      <dsp:spPr>
        <a:xfrm rot="197941">
          <a:off x="2156785" y="2101581"/>
          <a:ext cx="2136670" cy="44208"/>
        </a:xfrm>
        <a:custGeom>
          <a:avLst/>
          <a:gdLst/>
          <a:ahLst/>
          <a:cxnLst/>
          <a:rect l="0" t="0" r="0" b="0"/>
          <a:pathLst>
            <a:path>
              <a:moveTo>
                <a:pt x="0" y="22104"/>
              </a:moveTo>
              <a:lnTo>
                <a:pt x="2136670" y="221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6D4BC7-09D9-4895-ABD4-33FCCEC93229}">
      <dsp:nvSpPr>
        <dsp:cNvPr id="0" name=""/>
        <dsp:cNvSpPr/>
      </dsp:nvSpPr>
      <dsp:spPr>
        <a:xfrm rot="20780009">
          <a:off x="2138738" y="1717103"/>
          <a:ext cx="1399868" cy="44208"/>
        </a:xfrm>
        <a:custGeom>
          <a:avLst/>
          <a:gdLst/>
          <a:ahLst/>
          <a:cxnLst/>
          <a:rect l="0" t="0" r="0" b="0"/>
          <a:pathLst>
            <a:path>
              <a:moveTo>
                <a:pt x="0" y="22104"/>
              </a:moveTo>
              <a:lnTo>
                <a:pt x="1399868" y="221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F342E2-6CB3-4338-9608-14BA8A4DA286}">
      <dsp:nvSpPr>
        <dsp:cNvPr id="0" name=""/>
        <dsp:cNvSpPr/>
      </dsp:nvSpPr>
      <dsp:spPr>
        <a:xfrm rot="19105645">
          <a:off x="2021188" y="1183210"/>
          <a:ext cx="1090717" cy="44208"/>
        </a:xfrm>
        <a:custGeom>
          <a:avLst/>
          <a:gdLst/>
          <a:ahLst/>
          <a:cxnLst/>
          <a:rect l="0" t="0" r="0" b="0"/>
          <a:pathLst>
            <a:path>
              <a:moveTo>
                <a:pt x="0" y="22104"/>
              </a:moveTo>
              <a:lnTo>
                <a:pt x="1090717" y="221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285B5A-A12E-496D-8138-8AC2848D1E38}">
      <dsp:nvSpPr>
        <dsp:cNvPr id="0" name=""/>
        <dsp:cNvSpPr/>
      </dsp:nvSpPr>
      <dsp:spPr>
        <a:xfrm>
          <a:off x="0" y="1357326"/>
          <a:ext cx="2117340" cy="149721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8C321-9426-4D47-8C20-5AC1D160EAF7}">
      <dsp:nvSpPr>
        <dsp:cNvPr id="0" name=""/>
        <dsp:cNvSpPr/>
      </dsp:nvSpPr>
      <dsp:spPr>
        <a:xfrm>
          <a:off x="2491161" y="0"/>
          <a:ext cx="1855763" cy="898326"/>
        </a:xfrm>
        <a:prstGeom prst="ellipse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наземное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2491161" y="0"/>
        <a:ext cx="1855763" cy="898326"/>
      </dsp:txXfrm>
    </dsp:sp>
    <dsp:sp modelId="{226056A7-F732-4476-8560-8F662B7539DB}">
      <dsp:nvSpPr>
        <dsp:cNvPr id="0" name=""/>
        <dsp:cNvSpPr/>
      </dsp:nvSpPr>
      <dsp:spPr>
        <a:xfrm>
          <a:off x="3239961" y="0"/>
          <a:ext cx="2783644" cy="898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900" kern="1200" dirty="0"/>
        </a:p>
      </dsp:txBody>
      <dsp:txXfrm>
        <a:off x="3239961" y="0"/>
        <a:ext cx="2783644" cy="898326"/>
      </dsp:txXfrm>
    </dsp:sp>
    <dsp:sp modelId="{A5D46FDD-E0E0-44ED-B227-2BF257E680FF}">
      <dsp:nvSpPr>
        <dsp:cNvPr id="0" name=""/>
        <dsp:cNvSpPr/>
      </dsp:nvSpPr>
      <dsp:spPr>
        <a:xfrm>
          <a:off x="3429027" y="928691"/>
          <a:ext cx="1791496" cy="898326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авиационное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3429027" y="928691"/>
        <a:ext cx="1791496" cy="898326"/>
      </dsp:txXfrm>
    </dsp:sp>
    <dsp:sp modelId="{254BA185-81BC-438E-8B0E-0D25E02BA06A}">
      <dsp:nvSpPr>
        <dsp:cNvPr id="0" name=""/>
        <dsp:cNvSpPr/>
      </dsp:nvSpPr>
      <dsp:spPr>
        <a:xfrm>
          <a:off x="4193894" y="928691"/>
          <a:ext cx="2687245" cy="898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900" kern="1200" dirty="0"/>
        </a:p>
      </dsp:txBody>
      <dsp:txXfrm>
        <a:off x="4193894" y="928691"/>
        <a:ext cx="2687245" cy="898326"/>
      </dsp:txXfrm>
    </dsp:sp>
    <dsp:sp modelId="{7FBC2E6F-AEEB-41C2-9C14-21FED47907CC}">
      <dsp:nvSpPr>
        <dsp:cNvPr id="0" name=""/>
        <dsp:cNvSpPr/>
      </dsp:nvSpPr>
      <dsp:spPr>
        <a:xfrm>
          <a:off x="4286277" y="1785950"/>
          <a:ext cx="1743858" cy="898326"/>
        </a:xfrm>
        <a:prstGeom prst="ellipse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штанговое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4286277" y="1785950"/>
        <a:ext cx="1743858" cy="898326"/>
      </dsp:txXfrm>
    </dsp:sp>
    <dsp:sp modelId="{8E0D6B06-2531-4AB3-9F2F-C48B9BF934B7}">
      <dsp:nvSpPr>
        <dsp:cNvPr id="0" name=""/>
        <dsp:cNvSpPr/>
      </dsp:nvSpPr>
      <dsp:spPr>
        <a:xfrm>
          <a:off x="5063053" y="1785950"/>
          <a:ext cx="2615787" cy="898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900" kern="1200" dirty="0"/>
        </a:p>
      </dsp:txBody>
      <dsp:txXfrm>
        <a:off x="5063053" y="1785950"/>
        <a:ext cx="2615787" cy="898326"/>
      </dsp:txXfrm>
    </dsp:sp>
    <dsp:sp modelId="{EE8E5725-F3F9-4B14-9F74-924C07127EE8}">
      <dsp:nvSpPr>
        <dsp:cNvPr id="0" name=""/>
        <dsp:cNvSpPr/>
      </dsp:nvSpPr>
      <dsp:spPr>
        <a:xfrm>
          <a:off x="3339253" y="2786081"/>
          <a:ext cx="2185987" cy="898326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дистанционное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3339253" y="2786081"/>
        <a:ext cx="2185987" cy="898326"/>
      </dsp:txXfrm>
    </dsp:sp>
    <dsp:sp modelId="{D8AF1503-4BC8-40F6-B7F6-B7E0FE1B8808}">
      <dsp:nvSpPr>
        <dsp:cNvPr id="0" name=""/>
        <dsp:cNvSpPr/>
      </dsp:nvSpPr>
      <dsp:spPr>
        <a:xfrm>
          <a:off x="4005497" y="2786081"/>
          <a:ext cx="3278981" cy="898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900" kern="1200"/>
        </a:p>
      </dsp:txBody>
      <dsp:txXfrm>
        <a:off x="4005497" y="2786081"/>
        <a:ext cx="3278981" cy="89832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A9BF06-F912-48EF-8CB1-CC26245F6783}">
      <dsp:nvSpPr>
        <dsp:cNvPr id="0" name=""/>
        <dsp:cNvSpPr/>
      </dsp:nvSpPr>
      <dsp:spPr>
        <a:xfrm>
          <a:off x="2844800" y="1828800"/>
          <a:ext cx="2235200" cy="2235200"/>
        </a:xfrm>
        <a:prstGeom prst="gear9">
          <a:avLst/>
        </a:prstGeom>
        <a:solidFill>
          <a:srgbClr val="66FF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/>
        </a:p>
      </dsp:txBody>
      <dsp:txXfrm>
        <a:off x="2844800" y="1828800"/>
        <a:ext cx="2235200" cy="2235200"/>
      </dsp:txXfrm>
    </dsp:sp>
    <dsp:sp modelId="{A85CC827-3E53-4C11-85B6-031351DB6E67}">
      <dsp:nvSpPr>
        <dsp:cNvPr id="0" name=""/>
        <dsp:cNvSpPr/>
      </dsp:nvSpPr>
      <dsp:spPr>
        <a:xfrm>
          <a:off x="1544320" y="1300480"/>
          <a:ext cx="1625600" cy="1625600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544320" y="1300480"/>
        <a:ext cx="1625600" cy="1625600"/>
      </dsp:txXfrm>
    </dsp:sp>
    <dsp:sp modelId="{BDC948EB-7ABD-4C94-A4BA-0530B5950C9E}">
      <dsp:nvSpPr>
        <dsp:cNvPr id="0" name=""/>
        <dsp:cNvSpPr/>
      </dsp:nvSpPr>
      <dsp:spPr>
        <a:xfrm rot="20700000">
          <a:off x="2454821" y="178981"/>
          <a:ext cx="1592756" cy="1592756"/>
        </a:xfrm>
        <a:prstGeom prst="gear6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804160" y="528320"/>
        <a:ext cx="894080" cy="894080"/>
      </dsp:txXfrm>
    </dsp:sp>
    <dsp:sp modelId="{9A23D4FD-E05C-4542-A069-23A2AF927B40}">
      <dsp:nvSpPr>
        <dsp:cNvPr id="0" name=""/>
        <dsp:cNvSpPr/>
      </dsp:nvSpPr>
      <dsp:spPr>
        <a:xfrm>
          <a:off x="2671505" y="1492320"/>
          <a:ext cx="2861056" cy="2861056"/>
        </a:xfrm>
        <a:prstGeom prst="circularArrow">
          <a:avLst>
            <a:gd name="adj1" fmla="val 4687"/>
            <a:gd name="adj2" fmla="val 299029"/>
            <a:gd name="adj3" fmla="val 2513083"/>
            <a:gd name="adj4" fmla="val 1586793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F6EB62-73AC-46A1-943A-CC743CC45DA0}">
      <dsp:nvSpPr>
        <dsp:cNvPr id="0" name=""/>
        <dsp:cNvSpPr/>
      </dsp:nvSpPr>
      <dsp:spPr>
        <a:xfrm>
          <a:off x="1256429" y="941355"/>
          <a:ext cx="2078736" cy="207873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0E9A43-77C9-4F70-A440-B1B5F2983189}">
      <dsp:nvSpPr>
        <dsp:cNvPr id="0" name=""/>
        <dsp:cNvSpPr/>
      </dsp:nvSpPr>
      <dsp:spPr>
        <a:xfrm>
          <a:off x="2086400" y="-169332"/>
          <a:ext cx="2241296" cy="224129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Волна 2"/>
          <p:cNvSpPr/>
          <p:nvPr/>
        </p:nvSpPr>
        <p:spPr>
          <a:xfrm>
            <a:off x="323528" y="260648"/>
            <a:ext cx="8572560" cy="4286280"/>
          </a:xfrm>
          <a:prstGeom prst="wave">
            <a:avLst>
              <a:gd name="adj1" fmla="val 6633"/>
              <a:gd name="adj2" fmla="val 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</a:rPr>
              <a:t>ТЕМА: Технологические способы защиты растений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  <p:pic>
        <p:nvPicPr>
          <p:cNvPr id="5122" name="Picture 2" descr="F:\мед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857760"/>
            <a:ext cx="2228850" cy="1643064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5214950"/>
            <a:ext cx="135732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 descr="F:\м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4929198"/>
            <a:ext cx="1857388" cy="1571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Опрыскиватель ОП-2000</a:t>
            </a:r>
            <a:endParaRPr lang="ru-RU" dirty="0"/>
          </a:p>
        </p:txBody>
      </p:sp>
      <p:pic>
        <p:nvPicPr>
          <p:cNvPr id="1026" name="Picture 2" descr="F:\опрыс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00108"/>
            <a:ext cx="8286807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Опрыскиватель</a:t>
            </a:r>
            <a:endParaRPr lang="ru-RU" dirty="0"/>
          </a:p>
        </p:txBody>
      </p:sp>
      <p:pic>
        <p:nvPicPr>
          <p:cNvPr id="2050" name="Picture 2" descr="F:\оп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8286807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i="1" dirty="0" smtClean="0"/>
              <a:t>Опыливатели</a:t>
            </a:r>
            <a:endParaRPr lang="ru-RU" b="1" i="1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381500" y="3186113"/>
          <a:ext cx="381000" cy="485775"/>
        </p:xfrm>
        <a:graphic>
          <a:graphicData uri="http://schemas.openxmlformats.org/presentationml/2006/ole">
            <p:oleObj spid="_x0000_s2050" name="Пакет" r:id="rId3" imgW="380880" imgH="485640" progId="Package">
              <p:embed/>
            </p:oleObj>
          </a:graphicData>
        </a:graphic>
      </p:graphicFrame>
      <p:pic>
        <p:nvPicPr>
          <p:cNvPr id="2051" name="Picture 3" descr="F:\tovar-508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736"/>
            <a:ext cx="4214842" cy="3030849"/>
          </a:xfrm>
          <a:prstGeom prst="rect">
            <a:avLst/>
          </a:prstGeom>
          <a:noFill/>
        </p:spPr>
      </p:pic>
      <p:pic>
        <p:nvPicPr>
          <p:cNvPr id="2052" name="Picture 4" descr="F:\опыливатель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2571744"/>
            <a:ext cx="4286280" cy="3426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3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dirty="0" smtClean="0"/>
              <a:t>Фумигация</a:t>
            </a:r>
            <a:endParaRPr lang="ru-RU" dirty="0"/>
          </a:p>
        </p:txBody>
      </p:sp>
      <p:pic>
        <p:nvPicPr>
          <p:cNvPr id="3074" name="Picture 2" descr="F:\ф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3929090" cy="321471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00438"/>
            <a:ext cx="4500594" cy="306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Дезинфекция почвы</a:t>
            </a:r>
            <a:endParaRPr lang="ru-RU" b="1" i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428628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857364"/>
            <a:ext cx="364333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85720" y="10715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Химические средства защиты растений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643182"/>
            <a:ext cx="821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Пестициды-   «пест» – вредный организм, «</a:t>
            </a:r>
            <a:r>
              <a:rPr lang="ru-RU" sz="2400" b="1" dirty="0" err="1" smtClean="0"/>
              <a:t>цидо</a:t>
            </a:r>
            <a:r>
              <a:rPr lang="ru-RU" sz="2400" b="1" dirty="0" smtClean="0"/>
              <a:t>» - убиваю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3643314"/>
            <a:ext cx="73581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Пестициды или их смеси используются для уничтожения, отпугивания, предотвращения или ослабления действия вредоносных насекомых, нематод, грызунов, грибов, бактерий, вирусов и сорняков, наносящих ущерб сельскому хозяйству.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Классификация химических средств защиты растений</a:t>
            </a:r>
            <a:endParaRPr lang="ru-RU" b="1" i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2285992"/>
            <a:ext cx="2428892" cy="1000132"/>
          </a:xfrm>
          <a:prstGeom prst="roundRect">
            <a:avLst>
              <a:gd name="adj" fmla="val 440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868" y="2285992"/>
            <a:ext cx="2428892" cy="1000132"/>
          </a:xfrm>
          <a:prstGeom prst="roundRect">
            <a:avLst>
              <a:gd name="adj" fmla="val 40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388" y="2143116"/>
            <a:ext cx="2428892" cy="1000132"/>
          </a:xfrm>
          <a:prstGeom prst="roundRect">
            <a:avLst>
              <a:gd name="adj" fmla="val 40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29322" y="4000504"/>
            <a:ext cx="2428892" cy="1000132"/>
          </a:xfrm>
          <a:prstGeom prst="roundRect">
            <a:avLst>
              <a:gd name="adj" fmla="val 40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8596" y="257174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инсектициды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257174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фунгициды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786578" y="242886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гербициды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7224" y="3857628"/>
            <a:ext cx="2428892" cy="1000132"/>
          </a:xfrm>
          <a:prstGeom prst="roundRect">
            <a:avLst>
              <a:gd name="adj" fmla="val 40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357950" y="428625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десиканты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214414" y="414338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дефолианты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14678" y="4929198"/>
            <a:ext cx="2428892" cy="1000132"/>
          </a:xfrm>
          <a:prstGeom prst="roundRect">
            <a:avLst>
              <a:gd name="adj" fmla="val 40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428992" y="528638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Регуляторы роста</a:t>
            </a: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1428728" y="1500174"/>
            <a:ext cx="142876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500562" y="1500174"/>
            <a:ext cx="71438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7215206" y="1428736"/>
            <a:ext cx="142876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2786050" y="1500174"/>
            <a:ext cx="45719" cy="21431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flipH="1">
            <a:off x="6215074" y="1500174"/>
            <a:ext cx="71438" cy="23574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Соединительная линия уступом 21"/>
          <p:cNvCxnSpPr/>
          <p:nvPr/>
        </p:nvCxnSpPr>
        <p:spPr>
          <a:xfrm rot="16200000" flipH="1">
            <a:off x="1607323" y="3107529"/>
            <a:ext cx="3429024" cy="214314"/>
          </a:xfrm>
          <a:prstGeom prst="bent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71480"/>
            <a:ext cx="88582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Инсектициды</a:t>
            </a:r>
            <a:r>
              <a:rPr lang="ru-RU" sz="2800" dirty="0" smtClean="0"/>
              <a:t>- средства для борьбы  с вредными насекомыми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Фунгициды</a:t>
            </a:r>
            <a:r>
              <a:rPr lang="ru-RU" sz="2800" dirty="0" smtClean="0"/>
              <a:t> – средства для борьбы с болезнями растений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Гербициды</a:t>
            </a:r>
            <a:r>
              <a:rPr lang="ru-RU" sz="2800" dirty="0" smtClean="0"/>
              <a:t>- средства для борьбы с сорными растениями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Дефолианты</a:t>
            </a:r>
            <a:r>
              <a:rPr lang="ru-RU" sz="2800" dirty="0" smtClean="0"/>
              <a:t> – средства для  удаления листьев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Десиканты</a:t>
            </a:r>
            <a:r>
              <a:rPr lang="ru-RU" sz="2800" dirty="0" smtClean="0"/>
              <a:t>- средства для подсушивания растений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0000"/>
                </a:solidFill>
              </a:rPr>
              <a:t>Регуляторы роста</a:t>
            </a:r>
            <a:r>
              <a:rPr lang="ru-RU" sz="2800" dirty="0" smtClean="0"/>
              <a:t>-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вещества, влияющие на рост и развитие растений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428604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/>
              <a:t>Способы  защиты растений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42976" y="1214422"/>
            <a:ext cx="678661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  </a:t>
            </a:r>
            <a:r>
              <a:rPr lang="ru-RU" sz="2400" b="1" i="1" dirty="0" smtClean="0">
                <a:solidFill>
                  <a:srgbClr val="990099"/>
                </a:solidFill>
              </a:rPr>
              <a:t>Протравливание – обеззараживание  семенного материала;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990099"/>
                </a:solidFill>
              </a:rPr>
              <a:t>   Опрыскивание – нанесение ядохимикатов на растения в виде растворов, суспензий и эмульсий;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990099"/>
                </a:solidFill>
              </a:rPr>
              <a:t>  Опыливание - нанесение ядохимикатов на растения в виде порошка (дуста);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990099"/>
                </a:solidFill>
              </a:rPr>
              <a:t>Обработка аэрозолями- обработка ядовитым туманом или дымом;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990099"/>
                </a:solidFill>
              </a:rPr>
              <a:t>Фумигация – обработка ядовитыми парами или газами;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990099"/>
                </a:solidFill>
              </a:rPr>
              <a:t>Дезинфекция почвы ( в теплицах, парниках).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rgbClr val="99009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6572250" cy="785813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                    Протравливание семян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785786" y="1142984"/>
            <a:ext cx="7500990" cy="5214974"/>
          </a:xfrm>
        </p:spPr>
        <p:txBody>
          <a:bodyPr>
            <a:norm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000" b="1" dirty="0" smtClean="0"/>
              <a:t>   </a:t>
            </a:r>
            <a:r>
              <a:rPr lang="ru-RU" sz="2000" dirty="0" smtClean="0"/>
              <a:t>Протравливание  семян проводят с профилактической целью  для уничтожения возбудителей болезней, находящихся на семенах, а также для сохранения посевных качеств, повышения энергии прорастания и полевой всхожести.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Протравливание проводят :  </a:t>
            </a:r>
            <a:r>
              <a:rPr lang="ru-RU" sz="2000" i="1" dirty="0" smtClean="0"/>
              <a:t>сухим, полусухим </a:t>
            </a:r>
            <a:r>
              <a:rPr lang="ru-RU" sz="2000" dirty="0" smtClean="0"/>
              <a:t>или </a:t>
            </a:r>
            <a:r>
              <a:rPr lang="ru-RU" sz="2000" i="1" dirty="0" smtClean="0"/>
              <a:t>мокрым</a:t>
            </a:r>
            <a:r>
              <a:rPr lang="ru-RU" sz="2000" dirty="0" smtClean="0"/>
              <a:t> химическими способами.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Различают :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заблаговременное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предпосевное 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2000" dirty="0" err="1" smtClean="0"/>
              <a:t>припосевное</a:t>
            </a:r>
            <a:r>
              <a:rPr lang="ru-RU" sz="2000" dirty="0" smtClean="0"/>
              <a:t>  протравливание.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Протравители семян:</a:t>
            </a:r>
          </a:p>
          <a:p>
            <a:r>
              <a:rPr lang="ru-RU" sz="2000" dirty="0" smtClean="0"/>
              <a:t>  ПСС-20,ПС-20К-4, «</a:t>
            </a:r>
            <a:r>
              <a:rPr lang="ru-RU" sz="2000" dirty="0" err="1" smtClean="0"/>
              <a:t>Мобитокс</a:t>
            </a:r>
            <a:r>
              <a:rPr lang="ru-RU" sz="2000" dirty="0" smtClean="0"/>
              <a:t>»,</a:t>
            </a:r>
            <a:r>
              <a:rPr lang="ru-RU" sz="2000" dirty="0" err="1" smtClean="0"/>
              <a:t>др</a:t>
            </a:r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dirty="0" smtClean="0"/>
              <a:t>                       Протравливание семян</a:t>
            </a:r>
            <a:endParaRPr lang="ru-RU" sz="3200" dirty="0"/>
          </a:p>
        </p:txBody>
      </p:sp>
      <p:pic>
        <p:nvPicPr>
          <p:cNvPr id="1026" name="Picture 2" descr="F:\пс-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571612"/>
            <a:ext cx="4324352" cy="4429156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F:\vb_prPgaYf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643050"/>
            <a:ext cx="4429124" cy="435771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164305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ПС-20К-4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00826" y="178592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ПСС-20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214313"/>
            <a:ext cx="7772400" cy="10715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Опрыскивание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071546"/>
            <a:ext cx="77153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Способ опрыскивания зависит от объекта(вредителей, болезней, сорняков), применяемого препарата, нормы  расхода, агротехнических сроков обработки.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Различают  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928662" y="242886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71538" y="435769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опрыскивание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4-конечная звезда 2"/>
          <p:cNvSpPr/>
          <p:nvPr/>
        </p:nvSpPr>
        <p:spPr>
          <a:xfrm>
            <a:off x="5857884" y="1142984"/>
            <a:ext cx="2143140" cy="100013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279</Words>
  <Application>Microsoft Office PowerPoint</Application>
  <PresentationFormat>Экран (4:3)</PresentationFormat>
  <Paragraphs>51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Пакет</vt:lpstr>
      <vt:lpstr>Слайд 1</vt:lpstr>
      <vt:lpstr>Химические средства защиты растений</vt:lpstr>
      <vt:lpstr>Классификация химических средств защиты растений</vt:lpstr>
      <vt:lpstr>Слайд 4</vt:lpstr>
      <vt:lpstr>Слайд 5</vt:lpstr>
      <vt:lpstr>                       Протравливание семян</vt:lpstr>
      <vt:lpstr>                       Протравливание семян</vt:lpstr>
      <vt:lpstr>Опрыскивание</vt:lpstr>
      <vt:lpstr>Слайд 9</vt:lpstr>
      <vt:lpstr>Опрыскиватель ОП-2000</vt:lpstr>
      <vt:lpstr>Опрыскиватель</vt:lpstr>
      <vt:lpstr>Опыливатели</vt:lpstr>
      <vt:lpstr>Фумигация</vt:lpstr>
      <vt:lpstr>Дезинфекция почвы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Химические средства защиты растений</dc:title>
  <cp:lastModifiedBy>Владелец</cp:lastModifiedBy>
  <cp:revision>22</cp:revision>
  <dcterms:modified xsi:type="dcterms:W3CDTF">2017-12-10T17:25:13Z</dcterms:modified>
</cp:coreProperties>
</file>